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sldIdLst>
    <p:sldId id="256" r:id="rId3"/>
    <p:sldId id="311" r:id="rId4"/>
    <p:sldId id="312" r:id="rId5"/>
    <p:sldId id="313" r:id="rId6"/>
    <p:sldId id="314" r:id="rId7"/>
    <p:sldId id="315" r:id="rId8"/>
    <p:sldId id="304" r:id="rId9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Захист докторських дисертацій</c:v>
                </c:pt>
              </c:strCache>
            </c:strRef>
          </c:tx>
          <c:cat>
            <c:numRef>
              <c:f>Аркуш1!$A$2:$A$4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З них випускниками докторантури</c:v>
                </c:pt>
              </c:strCache>
            </c:strRef>
          </c:tx>
          <c:cat>
            <c:numRef>
              <c:f>Аркуш1!$A$2:$A$4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Захист кандидатських дисертацій</c:v>
                </c:pt>
              </c:strCache>
            </c:strRef>
          </c:tx>
          <c:cat>
            <c:numRef>
              <c:f>Аркуш1!$A$2:$A$4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8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З них випускниками аспірантури</c:v>
                </c:pt>
              </c:strCache>
            </c:strRef>
          </c:tx>
          <c:cat>
            <c:numRef>
              <c:f>Аркуш1!$A$2:$A$4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shape val="box"/>
        <c:axId val="72120192"/>
        <c:axId val="72121728"/>
        <c:axId val="0"/>
      </c:bar3DChart>
      <c:catAx>
        <c:axId val="72120192"/>
        <c:scaling>
          <c:orientation val="minMax"/>
        </c:scaling>
        <c:axPos val="b"/>
        <c:numFmt formatCode="General" sourceLinked="1"/>
        <c:tickLblPos val="nextTo"/>
        <c:crossAx val="72121728"/>
        <c:crosses val="autoZero"/>
        <c:auto val="1"/>
        <c:lblAlgn val="ctr"/>
        <c:lblOffset val="100"/>
      </c:catAx>
      <c:valAx>
        <c:axId val="72121728"/>
        <c:scaling>
          <c:orientation val="minMax"/>
        </c:scaling>
        <c:axPos val="l"/>
        <c:majorGridlines/>
        <c:numFmt formatCode="General" sourceLinked="1"/>
        <c:tickLblPos val="nextTo"/>
        <c:crossAx val="72120192"/>
        <c:crosses val="autoZero"/>
        <c:crossBetween val="between"/>
      </c:valAx>
      <c:spPr>
        <a:noFill/>
        <a:ln w="30489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2161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монографії</c:v>
                </c:pt>
              </c:strCache>
            </c:strRef>
          </c:tx>
          <c:cat>
            <c:numRef>
              <c:f>Аркуш1!$A$2:$A$5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підручники</c:v>
                </c:pt>
              </c:strCache>
            </c:strRef>
          </c:tx>
          <c:cat>
            <c:numRef>
              <c:f>Аркуш1!$A$2:$A$5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Аркуш1!$C$2:$C$5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навчальні посібники</c:v>
                </c:pt>
              </c:strCache>
            </c:strRef>
          </c:tx>
          <c:cat>
            <c:numRef>
              <c:f>Аркуш1!$A$2:$A$5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Аркуш1!$D$2:$D$5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hape val="box"/>
        <c:axId val="60699776"/>
        <c:axId val="60701312"/>
        <c:axId val="0"/>
      </c:bar3DChart>
      <c:catAx>
        <c:axId val="60699776"/>
        <c:scaling>
          <c:orientation val="minMax"/>
        </c:scaling>
        <c:axPos val="b"/>
        <c:numFmt formatCode="General" sourceLinked="1"/>
        <c:tickLblPos val="nextTo"/>
        <c:crossAx val="60701312"/>
        <c:crosses val="autoZero"/>
        <c:auto val="1"/>
        <c:lblAlgn val="ctr"/>
        <c:lblOffset val="100"/>
      </c:catAx>
      <c:valAx>
        <c:axId val="60701312"/>
        <c:scaling>
          <c:orientation val="minMax"/>
        </c:scaling>
        <c:axPos val="l"/>
        <c:majorGridlines/>
        <c:numFmt formatCode="General" sourceLinked="1"/>
        <c:tickLblPos val="nextTo"/>
        <c:crossAx val="60699776"/>
        <c:crosses val="autoZero"/>
        <c:crossBetween val="between"/>
      </c:valAx>
      <c:spPr>
        <a:noFill/>
        <a:ln w="28366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2216"/>
      </a:pPr>
      <a:endParaRPr lang="uk-UA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У виданнях з імпакт-фактором</c:v>
                </c:pt>
              </c:strCache>
            </c:strRef>
          </c:tx>
          <c:cat>
            <c:numRef>
              <c:f>Аркуш1!$A$2:$A$4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В інших виданнях, що входять до наукометричних баз даних</c:v>
                </c:pt>
              </c:strCache>
            </c:strRef>
          </c:tx>
          <c:cat>
            <c:numRef>
              <c:f>Аркуш1!$A$2:$A$4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64</c:v>
                </c:pt>
                <c:pt idx="1">
                  <c:v>56</c:v>
                </c:pt>
                <c:pt idx="2">
                  <c:v>70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В інших закордонних виданнях</c:v>
                </c:pt>
              </c:strCache>
            </c:strRef>
          </c:tx>
          <c:cat>
            <c:numRef>
              <c:f>Аркуш1!$A$2:$A$4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38</c:v>
                </c:pt>
                <c:pt idx="1">
                  <c:v>12</c:v>
                </c:pt>
                <c:pt idx="2">
                  <c:v>5</c:v>
                </c:pt>
              </c:numCache>
            </c:numRef>
          </c:val>
        </c:ser>
        <c:shape val="box"/>
        <c:axId val="61342080"/>
        <c:axId val="61343616"/>
        <c:axId val="0"/>
      </c:bar3DChart>
      <c:catAx>
        <c:axId val="61342080"/>
        <c:scaling>
          <c:orientation val="minMax"/>
        </c:scaling>
        <c:axPos val="b"/>
        <c:numFmt formatCode="General" sourceLinked="1"/>
        <c:tickLblPos val="nextTo"/>
        <c:crossAx val="61343616"/>
        <c:crosses val="autoZero"/>
        <c:auto val="1"/>
        <c:lblAlgn val="ctr"/>
        <c:lblOffset val="100"/>
      </c:catAx>
      <c:valAx>
        <c:axId val="61343616"/>
        <c:scaling>
          <c:orientation val="minMax"/>
        </c:scaling>
        <c:axPos val="l"/>
        <c:majorGridlines/>
        <c:numFmt formatCode="General" sourceLinked="1"/>
        <c:tickLblPos val="nextTo"/>
        <c:crossAx val="61342080"/>
        <c:crosses val="autoZero"/>
        <c:crossBetween val="between"/>
      </c:valAx>
      <c:spPr>
        <a:noFill/>
        <a:ln w="28350">
          <a:noFill/>
        </a:ln>
      </c:spPr>
    </c:plotArea>
    <c:legend>
      <c:legendPos val="r"/>
      <c:layout>
        <c:manualLayout>
          <c:xMode val="edge"/>
          <c:yMode val="edge"/>
          <c:x val="0.65604589019132875"/>
          <c:y val="6.3760089855730437E-2"/>
          <c:w val="0.33602356266552647"/>
          <c:h val="0.9303457466929721"/>
        </c:manualLayout>
      </c:layout>
    </c:legend>
    <c:plotVisOnly val="1"/>
    <c:dispBlanksAs val="gap"/>
  </c:chart>
  <c:txPr>
    <a:bodyPr/>
    <a:lstStyle/>
    <a:p>
      <a:pPr>
        <a:defRPr sz="2009"/>
      </a:pPr>
      <a:endParaRPr lang="uk-UA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Статті</c:v>
                </c:pt>
              </c:strCache>
            </c:strRef>
          </c:tx>
          <c:cat>
            <c:numRef>
              <c:f>Аркуш1!$A$2:$A$4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з них у закордонних виданнях і фахових виданнях України</c:v>
                </c:pt>
              </c:strCache>
            </c:strRef>
          </c:tx>
          <c:cat>
            <c:numRef>
              <c:f>Аркуш1!$A$2:$A$4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34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Тези доповідей</c:v>
                </c:pt>
              </c:strCache>
            </c:strRef>
          </c:tx>
          <c:cat>
            <c:numRef>
              <c:f>Аркуш1!$A$2:$A$4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82</c:v>
                </c:pt>
                <c:pt idx="1">
                  <c:v>78</c:v>
                </c:pt>
                <c:pt idx="2">
                  <c:v>94</c:v>
                </c:pt>
              </c:numCache>
            </c:numRef>
          </c:val>
        </c:ser>
        <c:shape val="box"/>
        <c:axId val="61485824"/>
        <c:axId val="61487360"/>
        <c:axId val="0"/>
      </c:bar3DChart>
      <c:catAx>
        <c:axId val="61485824"/>
        <c:scaling>
          <c:orientation val="minMax"/>
        </c:scaling>
        <c:axPos val="b"/>
        <c:numFmt formatCode="General" sourceLinked="1"/>
        <c:tickLblPos val="nextTo"/>
        <c:crossAx val="61487360"/>
        <c:crosses val="autoZero"/>
        <c:auto val="1"/>
        <c:lblAlgn val="ctr"/>
        <c:lblOffset val="100"/>
      </c:catAx>
      <c:valAx>
        <c:axId val="61487360"/>
        <c:scaling>
          <c:orientation val="minMax"/>
        </c:scaling>
        <c:axPos val="l"/>
        <c:majorGridlines/>
        <c:numFmt formatCode="General" sourceLinked="1"/>
        <c:tickLblPos val="nextTo"/>
        <c:crossAx val="61485824"/>
        <c:crosses val="autoZero"/>
        <c:crossBetween val="between"/>
      </c:valAx>
      <c:spPr>
        <a:noFill/>
        <a:ln w="26691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91"/>
      </a:pPr>
      <a:endParaRPr lang="uk-UA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6.3226079993927889E-2"/>
          <c:y val="4.3938046331730374E-2"/>
          <c:w val="0.56665719972103057"/>
          <c:h val="0.81945226307050545"/>
        </c:manualLayout>
      </c:layout>
      <c:bar3D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Кількість студентів, які взяли участь у ІІ етапі Всеукраїнської олімпіади</c:v>
                </c:pt>
              </c:strCache>
            </c:strRef>
          </c:tx>
          <c:cat>
            <c:numRef>
              <c:f>Аркуш1!$A$2:$A$4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8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Кількість призерів Всеукраїнської  олімпіади</c:v>
                </c:pt>
              </c:strCache>
            </c:strRef>
          </c:tx>
          <c:cat>
            <c:numRef>
              <c:f>Аркуш1!$A$2:$A$4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Кількість переможців конкурсу студентських наукових робіт</c:v>
                </c:pt>
              </c:strCache>
            </c:strRef>
          </c:tx>
          <c:cat>
            <c:numRef>
              <c:f>Аркуш1!$A$2:$A$4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hape val="box"/>
        <c:axId val="61528704"/>
        <c:axId val="61534592"/>
        <c:axId val="0"/>
      </c:bar3DChart>
      <c:catAx>
        <c:axId val="61528704"/>
        <c:scaling>
          <c:orientation val="minMax"/>
        </c:scaling>
        <c:axPos val="b"/>
        <c:numFmt formatCode="General" sourceLinked="1"/>
        <c:tickLblPos val="nextTo"/>
        <c:crossAx val="61534592"/>
        <c:crosses val="autoZero"/>
        <c:auto val="1"/>
        <c:lblAlgn val="ctr"/>
        <c:lblOffset val="100"/>
      </c:catAx>
      <c:valAx>
        <c:axId val="61534592"/>
        <c:scaling>
          <c:orientation val="minMax"/>
        </c:scaling>
        <c:axPos val="l"/>
        <c:majorGridlines/>
        <c:numFmt formatCode="General" sourceLinked="1"/>
        <c:tickLblPos val="nextTo"/>
        <c:crossAx val="61528704"/>
        <c:crosses val="autoZero"/>
        <c:crossBetween val="between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62026246719160061"/>
          <c:y val="6.9998572354187992E-4"/>
          <c:w val="0.36723762161308776"/>
          <c:h val="0.98297499423450763"/>
        </c:manualLayout>
      </c:layout>
    </c:legend>
    <c:plotVisOnly val="1"/>
    <c:dispBlanksAs val="gap"/>
  </c:chart>
  <c:txPr>
    <a:bodyPr/>
    <a:lstStyle/>
    <a:p>
      <a:pPr>
        <a:defRPr sz="1812"/>
      </a:pPr>
      <a:endParaRPr lang="uk-UA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0.24219</cdr:x>
      <cdr:y>0.23633</cdr:y>
    </cdr:from>
    <cdr:to>
      <cdr:x>0.39219</cdr:x>
      <cdr:y>0.46133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364" y="96043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uk-UA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gradFill rotWithShape="0">
            <a:gsLst>
              <a:gs pos="0">
                <a:srgbClr val="0F92CC">
                  <a:alpha val="27058"/>
                </a:srgbClr>
              </a:gs>
              <a:gs pos="100000">
                <a:srgbClr val="0F92CC">
                  <a:alpha val="0"/>
                </a:srgbClr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"/>
          <p:cNvSpPr/>
          <p:nvPr/>
        </p:nvSpPr>
        <p:spPr>
          <a:xfrm>
            <a:off x="0" y="0"/>
            <a:ext cx="1215360" cy="98676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76320" y="1066680"/>
            <a:ext cx="2590200" cy="1218600"/>
          </a:xfrm>
          <a:prstGeom prst="rect">
            <a:avLst/>
          </a:prstGeom>
          <a:blipFill rotWithShape="0">
            <a:blip r:embed="rId14" cstate="print">
              <a:alphaModFix amt="5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" name="Picture 136" descr="star"/>
          <p:cNvPicPr/>
          <p:nvPr/>
        </p:nvPicPr>
        <p:blipFill>
          <a:blip r:embed="rId15" cstate="print"/>
          <a:stretch/>
        </p:blipFill>
        <p:spPr>
          <a:xfrm rot="20284800">
            <a:off x="8659440" y="5871960"/>
            <a:ext cx="542160" cy="554760"/>
          </a:xfrm>
          <a:prstGeom prst="rect">
            <a:avLst/>
          </a:prstGeom>
          <a:ln w="9360">
            <a:noFill/>
          </a:ln>
        </p:spPr>
      </p:pic>
      <p:pic>
        <p:nvPicPr>
          <p:cNvPr id="4" name="Picture 139" descr="star"/>
          <p:cNvPicPr/>
          <p:nvPr/>
        </p:nvPicPr>
        <p:blipFill>
          <a:blip r:embed="rId16" cstate="print"/>
          <a:stretch/>
        </p:blipFill>
        <p:spPr>
          <a:xfrm rot="20284800">
            <a:off x="151920" y="4724280"/>
            <a:ext cx="424800" cy="434160"/>
          </a:xfrm>
          <a:prstGeom prst="rect">
            <a:avLst/>
          </a:prstGeom>
          <a:ln w="9360">
            <a:noFill/>
          </a:ln>
        </p:spPr>
      </p:pic>
      <p:pic>
        <p:nvPicPr>
          <p:cNvPr id="5" name="Picture 99" descr="star"/>
          <p:cNvPicPr/>
          <p:nvPr/>
        </p:nvPicPr>
        <p:blipFill>
          <a:blip r:embed="rId15" cstate="print"/>
          <a:stretch/>
        </p:blipFill>
        <p:spPr>
          <a:xfrm rot="20284800">
            <a:off x="533160" y="152280"/>
            <a:ext cx="691560" cy="707400"/>
          </a:xfrm>
          <a:prstGeom prst="rect">
            <a:avLst/>
          </a:prstGeom>
          <a:ln w="9360">
            <a:noFill/>
          </a:ln>
        </p:spPr>
      </p:pic>
      <p:sp>
        <p:nvSpPr>
          <p:cNvPr id="6" name="Line 4"/>
          <p:cNvSpPr/>
          <p:nvPr/>
        </p:nvSpPr>
        <p:spPr>
          <a:xfrm>
            <a:off x="1217520" y="0"/>
            <a:ext cx="0" cy="6858000"/>
          </a:xfrm>
          <a:prstGeom prst="line">
            <a:avLst/>
          </a:prstGeom>
          <a:ln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Line 5"/>
          <p:cNvSpPr/>
          <p:nvPr/>
        </p:nvSpPr>
        <p:spPr>
          <a:xfrm>
            <a:off x="8713440" y="0"/>
            <a:ext cx="0" cy="6858000"/>
          </a:xfrm>
          <a:prstGeom prst="line">
            <a:avLst/>
          </a:prstGeom>
          <a:ln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Line 6"/>
          <p:cNvSpPr/>
          <p:nvPr/>
        </p:nvSpPr>
        <p:spPr>
          <a:xfrm>
            <a:off x="2670120" y="0"/>
            <a:ext cx="0" cy="6858000"/>
          </a:xfrm>
          <a:prstGeom prst="line">
            <a:avLst/>
          </a:prstGeom>
          <a:ln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Line 7"/>
          <p:cNvSpPr/>
          <p:nvPr/>
        </p:nvSpPr>
        <p:spPr>
          <a:xfrm>
            <a:off x="0" y="990360"/>
            <a:ext cx="9144000" cy="1800"/>
          </a:xfrm>
          <a:prstGeom prst="line">
            <a:avLst/>
          </a:prstGeom>
          <a:ln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Line 8"/>
          <p:cNvSpPr/>
          <p:nvPr/>
        </p:nvSpPr>
        <p:spPr>
          <a:xfrm>
            <a:off x="5787720" y="1069920"/>
            <a:ext cx="3356280" cy="1440"/>
          </a:xfrm>
          <a:prstGeom prst="line">
            <a:avLst/>
          </a:prstGeom>
          <a:ln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1" name="Group 9"/>
          <p:cNvGrpSpPr/>
          <p:nvPr/>
        </p:nvGrpSpPr>
        <p:grpSpPr>
          <a:xfrm>
            <a:off x="-61560" y="-103320"/>
            <a:ext cx="4099680" cy="4217400"/>
            <a:chOff x="-61560" y="-103320"/>
            <a:chExt cx="4099680" cy="4217400"/>
          </a:xfrm>
        </p:grpSpPr>
        <p:sp>
          <p:nvSpPr>
            <p:cNvPr id="12" name="CustomShape 10"/>
            <p:cNvSpPr/>
            <p:nvPr/>
          </p:nvSpPr>
          <p:spPr>
            <a:xfrm>
              <a:off x="2724480" y="1080"/>
              <a:ext cx="113400" cy="53640"/>
            </a:xfrm>
            <a:custGeom>
              <a:avLst/>
              <a:gdLst/>
              <a:ahLst/>
              <a:cxnLst/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11"/>
            <p:cNvSpPr/>
            <p:nvPr/>
          </p:nvSpPr>
          <p:spPr>
            <a:xfrm>
              <a:off x="2780640" y="4320"/>
              <a:ext cx="489960" cy="209160"/>
            </a:xfrm>
            <a:custGeom>
              <a:avLst/>
              <a:gdLst/>
              <a:ahLst/>
              <a:cxnLst/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2"/>
            <p:cNvSpPr/>
            <p:nvPr/>
          </p:nvSpPr>
          <p:spPr>
            <a:xfrm>
              <a:off x="2852640" y="-103320"/>
              <a:ext cx="1021320" cy="481680"/>
            </a:xfrm>
            <a:custGeom>
              <a:avLst/>
              <a:gdLst/>
              <a:ahLst/>
              <a:cxnLst/>
              <a:rect l="l" t="t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13"/>
            <p:cNvSpPr/>
            <p:nvPr/>
          </p:nvSpPr>
          <p:spPr>
            <a:xfrm>
              <a:off x="2908800" y="151560"/>
              <a:ext cx="1040040" cy="396720"/>
            </a:xfrm>
            <a:custGeom>
              <a:avLst/>
              <a:gdLst/>
              <a:ahLst/>
              <a:cxnLst/>
              <a:rect l="l" t="t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4"/>
            <p:cNvSpPr/>
            <p:nvPr/>
          </p:nvSpPr>
          <p:spPr>
            <a:xfrm>
              <a:off x="2950920" y="414720"/>
              <a:ext cx="1050840" cy="307080"/>
            </a:xfrm>
            <a:custGeom>
              <a:avLst/>
              <a:gdLst/>
              <a:ahLst/>
              <a:cxnLst/>
              <a:rect l="l" t="t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5"/>
            <p:cNvSpPr/>
            <p:nvPr/>
          </p:nvSpPr>
          <p:spPr>
            <a:xfrm>
              <a:off x="2980800" y="680760"/>
              <a:ext cx="1050840" cy="217440"/>
            </a:xfrm>
            <a:custGeom>
              <a:avLst/>
              <a:gdLst/>
              <a:ahLst/>
              <a:cxnLst/>
              <a:rect l="l" t="t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6"/>
            <p:cNvSpPr/>
            <p:nvPr/>
          </p:nvSpPr>
          <p:spPr>
            <a:xfrm>
              <a:off x="2993400" y="951840"/>
              <a:ext cx="1044720" cy="122760"/>
            </a:xfrm>
            <a:prstGeom prst="rect">
              <a:avLst/>
            </a:pr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17"/>
            <p:cNvSpPr/>
            <p:nvPr/>
          </p:nvSpPr>
          <p:spPr>
            <a:xfrm>
              <a:off x="2980800" y="1128240"/>
              <a:ext cx="1050840" cy="215640"/>
            </a:xfrm>
            <a:custGeom>
              <a:avLst/>
              <a:gdLst/>
              <a:ahLst/>
              <a:cxnLst/>
              <a:rect l="l" t="t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18"/>
            <p:cNvSpPr/>
            <p:nvPr/>
          </p:nvSpPr>
          <p:spPr>
            <a:xfrm>
              <a:off x="2952720" y="1304280"/>
              <a:ext cx="1052280" cy="307080"/>
            </a:xfrm>
            <a:custGeom>
              <a:avLst/>
              <a:gdLst/>
              <a:ahLst/>
              <a:cxnLst/>
              <a:rect l="l" t="t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19"/>
            <p:cNvSpPr/>
            <p:nvPr/>
          </p:nvSpPr>
          <p:spPr>
            <a:xfrm>
              <a:off x="2910600" y="1477440"/>
              <a:ext cx="1041480" cy="395280"/>
            </a:xfrm>
            <a:custGeom>
              <a:avLst/>
              <a:gdLst/>
              <a:ahLst/>
              <a:cxnLst/>
              <a:rect l="l" t="t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20"/>
            <p:cNvSpPr/>
            <p:nvPr/>
          </p:nvSpPr>
          <p:spPr>
            <a:xfrm>
              <a:off x="2855880" y="1647360"/>
              <a:ext cx="1022760" cy="481680"/>
            </a:xfrm>
            <a:custGeom>
              <a:avLst/>
              <a:gdLst/>
              <a:ahLst/>
              <a:cxnLst/>
              <a:rect l="l" t="t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CustomShape 21"/>
            <p:cNvSpPr/>
            <p:nvPr/>
          </p:nvSpPr>
          <p:spPr>
            <a:xfrm>
              <a:off x="2785320" y="1812600"/>
              <a:ext cx="997920" cy="565200"/>
            </a:xfrm>
            <a:custGeom>
              <a:avLst/>
              <a:gdLst/>
              <a:ahLst/>
              <a:cxnLst/>
              <a:rect l="l" t="t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CustomShape 22"/>
            <p:cNvSpPr/>
            <p:nvPr/>
          </p:nvSpPr>
          <p:spPr>
            <a:xfrm>
              <a:off x="2702520" y="1972800"/>
              <a:ext cx="963360" cy="640440"/>
            </a:xfrm>
            <a:custGeom>
              <a:avLst/>
              <a:gdLst/>
              <a:ahLst/>
              <a:cxnLst/>
              <a:rect l="l" t="t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CustomShape 23"/>
            <p:cNvSpPr/>
            <p:nvPr/>
          </p:nvSpPr>
          <p:spPr>
            <a:xfrm>
              <a:off x="2605680" y="2125080"/>
              <a:ext cx="924480" cy="714240"/>
            </a:xfrm>
            <a:custGeom>
              <a:avLst/>
              <a:gdLst/>
              <a:ahLst/>
              <a:cxnLst/>
              <a:rect l="l" t="t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CustomShape 24"/>
            <p:cNvSpPr/>
            <p:nvPr/>
          </p:nvSpPr>
          <p:spPr>
            <a:xfrm>
              <a:off x="2498040" y="2268000"/>
              <a:ext cx="877320" cy="783360"/>
            </a:xfrm>
            <a:custGeom>
              <a:avLst/>
              <a:gdLst/>
              <a:ahLst/>
              <a:cxnLst/>
              <a:rect l="l" t="t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" name="CustomShape 25"/>
            <p:cNvSpPr/>
            <p:nvPr/>
          </p:nvSpPr>
          <p:spPr>
            <a:xfrm>
              <a:off x="2376000" y="2402640"/>
              <a:ext cx="825840" cy="844200"/>
            </a:xfrm>
            <a:custGeom>
              <a:avLst/>
              <a:gdLst/>
              <a:ahLst/>
              <a:cxnLst/>
              <a:rect l="l" t="t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CustomShape 26"/>
            <p:cNvSpPr/>
            <p:nvPr/>
          </p:nvSpPr>
          <p:spPr>
            <a:xfrm>
              <a:off x="2246400" y="2524320"/>
              <a:ext cx="765000" cy="900360"/>
            </a:xfrm>
            <a:custGeom>
              <a:avLst/>
              <a:gdLst/>
              <a:ahLst/>
              <a:cxnLst/>
              <a:rect l="l" t="t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CustomShape 27"/>
            <p:cNvSpPr/>
            <p:nvPr/>
          </p:nvSpPr>
          <p:spPr>
            <a:xfrm>
              <a:off x="2107440" y="2636640"/>
              <a:ext cx="696240" cy="950040"/>
            </a:xfrm>
            <a:custGeom>
              <a:avLst/>
              <a:gdLst/>
              <a:ahLst/>
              <a:cxnLst/>
              <a:rect l="l" t="t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" name="CustomShape 28"/>
            <p:cNvSpPr/>
            <p:nvPr/>
          </p:nvSpPr>
          <p:spPr>
            <a:xfrm>
              <a:off x="1960560" y="2737800"/>
              <a:ext cx="625680" cy="990000"/>
            </a:xfrm>
            <a:custGeom>
              <a:avLst/>
              <a:gdLst/>
              <a:ahLst/>
              <a:cxnLst/>
              <a:rect l="l" t="t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" name="CustomShape 29"/>
            <p:cNvSpPr/>
            <p:nvPr/>
          </p:nvSpPr>
          <p:spPr>
            <a:xfrm>
              <a:off x="1805760" y="2822760"/>
              <a:ext cx="550800" cy="1025280"/>
            </a:xfrm>
            <a:custGeom>
              <a:avLst/>
              <a:gdLst/>
              <a:ahLst/>
              <a:cxnLst/>
              <a:rect l="l" t="t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" name="CustomShape 30"/>
            <p:cNvSpPr/>
            <p:nvPr/>
          </p:nvSpPr>
          <p:spPr>
            <a:xfrm>
              <a:off x="1644840" y="2896200"/>
              <a:ext cx="469440" cy="1050840"/>
            </a:xfrm>
            <a:custGeom>
              <a:avLst/>
              <a:gdLst/>
              <a:ahLst/>
              <a:cxnLst/>
              <a:rect l="l" t="t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" name="CustomShape 31"/>
            <p:cNvSpPr/>
            <p:nvPr/>
          </p:nvSpPr>
          <p:spPr>
            <a:xfrm>
              <a:off x="1479240" y="2957400"/>
              <a:ext cx="386640" cy="1067040"/>
            </a:xfrm>
            <a:custGeom>
              <a:avLst/>
              <a:gdLst/>
              <a:ahLst/>
              <a:cxnLst/>
              <a:rect l="l" t="t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CustomShape 32"/>
            <p:cNvSpPr/>
            <p:nvPr/>
          </p:nvSpPr>
          <p:spPr>
            <a:xfrm>
              <a:off x="1310400" y="2999160"/>
              <a:ext cx="299160" cy="1078200"/>
            </a:xfrm>
            <a:custGeom>
              <a:avLst/>
              <a:gdLst/>
              <a:ahLst/>
              <a:cxnLst/>
              <a:rect l="l" t="t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CustomShape 33"/>
            <p:cNvSpPr/>
            <p:nvPr/>
          </p:nvSpPr>
          <p:spPr>
            <a:xfrm>
              <a:off x="1138680" y="3027960"/>
              <a:ext cx="211680" cy="1078200"/>
            </a:xfrm>
            <a:custGeom>
              <a:avLst/>
              <a:gdLst/>
              <a:ahLst/>
              <a:cxnLst/>
              <a:rect l="l" t="t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" name="CustomShape 34"/>
            <p:cNvSpPr/>
            <p:nvPr/>
          </p:nvSpPr>
          <p:spPr>
            <a:xfrm>
              <a:off x="966600" y="3040560"/>
              <a:ext cx="119520" cy="1073520"/>
            </a:xfrm>
            <a:prstGeom prst="rect">
              <a:avLst/>
            </a:pr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" name="CustomShape 35"/>
            <p:cNvSpPr/>
            <p:nvPr/>
          </p:nvSpPr>
          <p:spPr>
            <a:xfrm>
              <a:off x="704160" y="3029400"/>
              <a:ext cx="210240" cy="1078200"/>
            </a:xfrm>
            <a:custGeom>
              <a:avLst/>
              <a:gdLst/>
              <a:ahLst/>
              <a:cxnLst/>
              <a:rect l="l" t="t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" name="CustomShape 36"/>
            <p:cNvSpPr/>
            <p:nvPr/>
          </p:nvSpPr>
          <p:spPr>
            <a:xfrm>
              <a:off x="443160" y="3002040"/>
              <a:ext cx="299160" cy="1076760"/>
            </a:xfrm>
            <a:custGeom>
              <a:avLst/>
              <a:gdLst/>
              <a:ahLst/>
              <a:cxnLst/>
              <a:rect l="l" t="t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" name="CustomShape 37"/>
            <p:cNvSpPr/>
            <p:nvPr/>
          </p:nvSpPr>
          <p:spPr>
            <a:xfrm>
              <a:off x="188640" y="2958840"/>
              <a:ext cx="385200" cy="1067040"/>
            </a:xfrm>
            <a:custGeom>
              <a:avLst/>
              <a:gdLst/>
              <a:ahLst/>
              <a:cxnLst/>
              <a:rect l="l" t="t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" name="CustomShape 38"/>
            <p:cNvSpPr/>
            <p:nvPr/>
          </p:nvSpPr>
          <p:spPr>
            <a:xfrm>
              <a:off x="-61560" y="2899440"/>
              <a:ext cx="469440" cy="1050840"/>
            </a:xfrm>
            <a:custGeom>
              <a:avLst/>
              <a:gdLst/>
              <a:ahLst/>
              <a:cxnLst/>
              <a:rect l="l" t="t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CustomShape 39"/>
            <p:cNvSpPr/>
            <p:nvPr/>
          </p:nvSpPr>
          <p:spPr>
            <a:xfrm>
              <a:off x="-2160" y="2828880"/>
              <a:ext cx="249120" cy="603720"/>
            </a:xfrm>
            <a:custGeom>
              <a:avLst/>
              <a:gdLst/>
              <a:ahLst/>
              <a:cxnLst/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" name="CustomShape 40"/>
            <p:cNvSpPr/>
            <p:nvPr/>
          </p:nvSpPr>
          <p:spPr>
            <a:xfrm>
              <a:off x="-2160" y="2748960"/>
              <a:ext cx="92880" cy="217440"/>
            </a:xfrm>
            <a:custGeom>
              <a:avLst/>
              <a:gdLst/>
              <a:ahLst/>
              <a:cxnLst/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43" name="Group 41"/>
          <p:cNvGrpSpPr/>
          <p:nvPr/>
        </p:nvGrpSpPr>
        <p:grpSpPr>
          <a:xfrm>
            <a:off x="3083760" y="1472400"/>
            <a:ext cx="6733440" cy="5985360"/>
            <a:chOff x="3083760" y="1472400"/>
            <a:chExt cx="6733440" cy="5985360"/>
          </a:xfrm>
        </p:grpSpPr>
        <p:grpSp>
          <p:nvGrpSpPr>
            <p:cNvPr id="44" name="Group 42"/>
            <p:cNvGrpSpPr/>
            <p:nvPr/>
          </p:nvGrpSpPr>
          <p:grpSpPr>
            <a:xfrm>
              <a:off x="3083760" y="1607760"/>
              <a:ext cx="6733440" cy="5772240"/>
              <a:chOff x="3083760" y="1607760"/>
              <a:chExt cx="6733440" cy="5772240"/>
            </a:xfrm>
          </p:grpSpPr>
          <p:sp>
            <p:nvSpPr>
              <p:cNvPr id="45" name="CustomShape 43"/>
              <p:cNvSpPr/>
              <p:nvPr/>
            </p:nvSpPr>
            <p:spPr>
              <a:xfrm rot="19693200">
                <a:off x="3449160" y="2961000"/>
                <a:ext cx="6011640" cy="3063960"/>
              </a:xfrm>
              <a:custGeom>
                <a:avLst/>
                <a:gdLst/>
                <a:ahLst/>
                <a:cxnLst/>
                <a:rect l="l" t="t" r="r" b="b"/>
                <a:pathLst>
                  <a:path w="6012369" h="3065022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noFill/>
              <a:ln w="63360">
                <a:solidFill>
                  <a:srgbClr val="F8F8F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46" name="CustomShape 44"/>
              <p:cNvSpPr/>
              <p:nvPr/>
            </p:nvSpPr>
            <p:spPr>
              <a:xfrm rot="19693200">
                <a:off x="3439800" y="2962440"/>
                <a:ext cx="6011640" cy="3063960"/>
              </a:xfrm>
              <a:custGeom>
                <a:avLst/>
                <a:gdLst/>
                <a:ahLst/>
                <a:cxnLst/>
                <a:rect l="l" t="t" r="r" b="b"/>
                <a:pathLst>
                  <a:path w="6012369" h="3065022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noFill/>
              <a:ln w="25560">
                <a:solidFill>
                  <a:srgbClr val="F8F8F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47" name="Line 45"/>
            <p:cNvSpPr/>
            <p:nvPr/>
          </p:nvSpPr>
          <p:spPr>
            <a:xfrm>
              <a:off x="5231160" y="2622600"/>
              <a:ext cx="2476800" cy="4008960"/>
            </a:xfrm>
            <a:prstGeom prst="line">
              <a:avLst/>
            </a:prstGeom>
            <a:ln w="50760">
              <a:solidFill>
                <a:srgbClr val="F8F8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48" name="Group 46"/>
            <p:cNvGrpSpPr/>
            <p:nvPr/>
          </p:nvGrpSpPr>
          <p:grpSpPr>
            <a:xfrm>
              <a:off x="4673520" y="2169720"/>
              <a:ext cx="4355640" cy="4730040"/>
              <a:chOff x="4673520" y="2169720"/>
              <a:chExt cx="4355640" cy="4730040"/>
            </a:xfrm>
          </p:grpSpPr>
          <p:sp>
            <p:nvSpPr>
              <p:cNvPr id="49" name="CustomShape 47"/>
              <p:cNvSpPr/>
              <p:nvPr/>
            </p:nvSpPr>
            <p:spPr>
              <a:xfrm rot="19693200">
                <a:off x="6023520" y="2538720"/>
                <a:ext cx="2058480" cy="3404520"/>
              </a:xfrm>
              <a:custGeom>
                <a:avLst/>
                <a:gdLst/>
                <a:ahLst/>
                <a:cxnLst/>
                <a:rect l="l" t="t" r="r" b="b"/>
                <a:pathLst>
                  <a:path w="2374787" h="3196607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noFill/>
              <a:ln w="63360">
                <a:solidFill>
                  <a:srgbClr val="F8F8F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50" name="CustomShape 48"/>
              <p:cNvSpPr/>
              <p:nvPr/>
            </p:nvSpPr>
            <p:spPr>
              <a:xfrm rot="19693200">
                <a:off x="5490720" y="2595240"/>
                <a:ext cx="2720880" cy="3878640"/>
              </a:xfrm>
              <a:custGeom>
                <a:avLst/>
                <a:gdLst/>
                <a:ahLst/>
                <a:cxnLst/>
                <a:rect l="l" t="t" r="r" b="b"/>
                <a:pathLst>
                  <a:path w="3138588" h="3682514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noFill/>
              <a:ln w="25560">
                <a:solidFill>
                  <a:srgbClr val="F8F8F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grpSp>
          <p:nvGrpSpPr>
            <p:cNvPr id="51" name="Group 49"/>
            <p:cNvGrpSpPr/>
            <p:nvPr/>
          </p:nvGrpSpPr>
          <p:grpSpPr>
            <a:xfrm>
              <a:off x="3889440" y="2663640"/>
              <a:ext cx="4237920" cy="4395240"/>
              <a:chOff x="3889440" y="2663640"/>
              <a:chExt cx="4237920" cy="4395240"/>
            </a:xfrm>
          </p:grpSpPr>
          <p:sp>
            <p:nvSpPr>
              <p:cNvPr id="52" name="CustomShape 50"/>
              <p:cNvSpPr/>
              <p:nvPr/>
            </p:nvSpPr>
            <p:spPr>
              <a:xfrm rot="19693200" flipH="1">
                <a:off x="4559760" y="3457800"/>
                <a:ext cx="2188800" cy="2932560"/>
              </a:xfrm>
              <a:custGeom>
                <a:avLst/>
                <a:gdLst/>
                <a:ahLst/>
                <a:cxnLst/>
                <a:rect l="l" t="t" r="r" b="b"/>
                <a:pathLst>
                  <a:path w="2374789" h="3196608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noFill/>
              <a:ln w="63360">
                <a:solidFill>
                  <a:srgbClr val="F8F8F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53" name="CustomShape 51"/>
              <p:cNvSpPr/>
              <p:nvPr/>
            </p:nvSpPr>
            <p:spPr>
              <a:xfrm rot="19693200" flipH="1">
                <a:off x="4561920" y="3171960"/>
                <a:ext cx="2892240" cy="3378600"/>
              </a:xfrm>
              <a:custGeom>
                <a:avLst/>
                <a:gdLst/>
                <a:ahLst/>
                <a:cxnLst/>
                <a:rect l="l" t="t" r="r" b="b"/>
                <a:pathLst>
                  <a:path w="3138588" h="3682514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noFill/>
              <a:ln w="28440">
                <a:solidFill>
                  <a:srgbClr val="F8F8F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grpSp>
          <p:nvGrpSpPr>
            <p:cNvPr id="54" name="Group 52"/>
            <p:cNvGrpSpPr/>
            <p:nvPr/>
          </p:nvGrpSpPr>
          <p:grpSpPr>
            <a:xfrm>
              <a:off x="4005360" y="1472400"/>
              <a:ext cx="3659400" cy="3990960"/>
              <a:chOff x="4005360" y="1472400"/>
              <a:chExt cx="3659400" cy="3990960"/>
            </a:xfrm>
          </p:grpSpPr>
          <p:sp>
            <p:nvSpPr>
              <p:cNvPr id="55" name="CustomShape 53"/>
              <p:cNvSpPr/>
              <p:nvPr/>
            </p:nvSpPr>
            <p:spPr>
              <a:xfrm rot="11787000" flipH="1">
                <a:off x="5050080" y="2245680"/>
                <a:ext cx="2144160" cy="2886480"/>
              </a:xfrm>
              <a:custGeom>
                <a:avLst/>
                <a:gdLst/>
                <a:ahLst/>
                <a:cxnLst/>
                <a:rect l="l" t="t" r="r" b="b"/>
                <a:pathLst>
                  <a:path w="2374788" h="3196606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noFill/>
              <a:ln w="63360">
                <a:solidFill>
                  <a:srgbClr val="F8F8F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56" name="CustomShape 54"/>
              <p:cNvSpPr/>
              <p:nvPr/>
            </p:nvSpPr>
            <p:spPr>
              <a:xfrm rot="11787000" flipH="1">
                <a:off x="4417560" y="1805400"/>
                <a:ext cx="2833920" cy="3324600"/>
              </a:xfrm>
              <a:custGeom>
                <a:avLst/>
                <a:gdLst/>
                <a:ahLst/>
                <a:cxnLst/>
                <a:rect l="l" t="t" r="r" b="b"/>
                <a:pathLst>
                  <a:path w="3138588" h="3682514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noFill/>
              <a:ln w="25560">
                <a:solidFill>
                  <a:srgbClr val="F8F8F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grpSp>
          <p:nvGrpSpPr>
            <p:cNvPr id="57" name="Group 55"/>
            <p:cNvGrpSpPr/>
            <p:nvPr/>
          </p:nvGrpSpPr>
          <p:grpSpPr>
            <a:xfrm>
              <a:off x="4005720" y="1719360"/>
              <a:ext cx="5261040" cy="5738400"/>
              <a:chOff x="4005720" y="1719360"/>
              <a:chExt cx="5261040" cy="5738400"/>
            </a:xfrm>
          </p:grpSpPr>
          <p:sp>
            <p:nvSpPr>
              <p:cNvPr id="58" name="CustomShape 56"/>
              <p:cNvSpPr/>
              <p:nvPr/>
            </p:nvSpPr>
            <p:spPr>
              <a:xfrm rot="11787000" flipH="1">
                <a:off x="5510520" y="2831400"/>
                <a:ext cx="3082680" cy="4150080"/>
              </a:xfrm>
              <a:custGeom>
                <a:avLst/>
                <a:gdLst/>
                <a:ahLst/>
                <a:cxnLst/>
                <a:rect l="l" t="t" r="r" b="b"/>
                <a:pathLst>
                  <a:path w="2374788" h="3196607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noFill/>
              <a:ln w="63360">
                <a:solidFill>
                  <a:srgbClr val="F8F8F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59" name="CustomShape 57"/>
              <p:cNvSpPr/>
              <p:nvPr/>
            </p:nvSpPr>
            <p:spPr>
              <a:xfrm rot="11787000" flipH="1">
                <a:off x="4599000" y="2198160"/>
                <a:ext cx="4074120" cy="4780440"/>
              </a:xfrm>
              <a:custGeom>
                <a:avLst/>
                <a:gdLst/>
                <a:ahLst/>
                <a:cxnLst/>
                <a:rect l="l" t="t" r="r" b="b"/>
                <a:pathLst>
                  <a:path w="3138588" h="3682514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noFill/>
              <a:ln w="31680">
                <a:solidFill>
                  <a:srgbClr val="F8F8F8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</p:grpSp>
      <p:pic>
        <p:nvPicPr>
          <p:cNvPr id="60" name="Picture 230" descr="star"/>
          <p:cNvPicPr/>
          <p:nvPr/>
        </p:nvPicPr>
        <p:blipFill>
          <a:blip r:embed="rId15" cstate="print"/>
          <a:stretch/>
        </p:blipFill>
        <p:spPr>
          <a:xfrm>
            <a:off x="4648320" y="4419720"/>
            <a:ext cx="894600" cy="913680"/>
          </a:xfrm>
          <a:prstGeom prst="rect">
            <a:avLst/>
          </a:prstGeom>
          <a:ln w="9360">
            <a:noFill/>
          </a:ln>
        </p:spPr>
      </p:pic>
      <p:sp>
        <p:nvSpPr>
          <p:cNvPr id="61" name="PlaceHolder 5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62" name="PlaceHolder 5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gradFill rotWithShape="0">
            <a:gsLst>
              <a:gs pos="0">
                <a:srgbClr val="0F92CC">
                  <a:alpha val="27058"/>
                </a:srgbClr>
              </a:gs>
              <a:gs pos="100000">
                <a:srgbClr val="0F92CC">
                  <a:alpha val="0"/>
                </a:srgbClr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2"/>
          <p:cNvSpPr/>
          <p:nvPr/>
        </p:nvSpPr>
        <p:spPr>
          <a:xfrm>
            <a:off x="0" y="0"/>
            <a:ext cx="1215360" cy="98676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CustomShape 3"/>
          <p:cNvSpPr/>
          <p:nvPr/>
        </p:nvSpPr>
        <p:spPr>
          <a:xfrm>
            <a:off x="76320" y="1066680"/>
            <a:ext cx="2590200" cy="1218600"/>
          </a:xfrm>
          <a:prstGeom prst="rect">
            <a:avLst/>
          </a:prstGeom>
          <a:blipFill rotWithShape="0">
            <a:blip r:embed="rId14" cstate="print">
              <a:alphaModFix amt="5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3" name="Picture 136" descr="star"/>
          <p:cNvPicPr/>
          <p:nvPr/>
        </p:nvPicPr>
        <p:blipFill>
          <a:blip r:embed="rId15" cstate="print"/>
          <a:stretch/>
        </p:blipFill>
        <p:spPr>
          <a:xfrm rot="20284800">
            <a:off x="8659440" y="5871960"/>
            <a:ext cx="542160" cy="554760"/>
          </a:xfrm>
          <a:prstGeom prst="rect">
            <a:avLst/>
          </a:prstGeom>
          <a:ln w="9360">
            <a:noFill/>
          </a:ln>
        </p:spPr>
      </p:pic>
      <p:pic>
        <p:nvPicPr>
          <p:cNvPr id="184" name="Picture 139" descr="star"/>
          <p:cNvPicPr/>
          <p:nvPr/>
        </p:nvPicPr>
        <p:blipFill>
          <a:blip r:embed="rId16" cstate="print"/>
          <a:stretch/>
        </p:blipFill>
        <p:spPr>
          <a:xfrm rot="20284800">
            <a:off x="151920" y="4724280"/>
            <a:ext cx="424800" cy="434160"/>
          </a:xfrm>
          <a:prstGeom prst="rect">
            <a:avLst/>
          </a:prstGeom>
          <a:ln w="9360">
            <a:noFill/>
          </a:ln>
        </p:spPr>
      </p:pic>
      <p:pic>
        <p:nvPicPr>
          <p:cNvPr id="185" name="Picture 99" descr="star"/>
          <p:cNvPicPr/>
          <p:nvPr/>
        </p:nvPicPr>
        <p:blipFill>
          <a:blip r:embed="rId15" cstate="print"/>
          <a:stretch/>
        </p:blipFill>
        <p:spPr>
          <a:xfrm rot="20284800">
            <a:off x="533160" y="152280"/>
            <a:ext cx="691560" cy="707400"/>
          </a:xfrm>
          <a:prstGeom prst="rect">
            <a:avLst/>
          </a:prstGeom>
          <a:ln w="9360">
            <a:noFill/>
          </a:ln>
        </p:spPr>
      </p:pic>
      <p:sp>
        <p:nvSpPr>
          <p:cNvPr id="186" name="Line 4"/>
          <p:cNvSpPr/>
          <p:nvPr/>
        </p:nvSpPr>
        <p:spPr>
          <a:xfrm>
            <a:off x="1217520" y="0"/>
            <a:ext cx="0" cy="6858000"/>
          </a:xfrm>
          <a:prstGeom prst="line">
            <a:avLst/>
          </a:prstGeom>
          <a:ln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Line 5"/>
          <p:cNvSpPr/>
          <p:nvPr/>
        </p:nvSpPr>
        <p:spPr>
          <a:xfrm>
            <a:off x="8713440" y="0"/>
            <a:ext cx="0" cy="6858000"/>
          </a:xfrm>
          <a:prstGeom prst="line">
            <a:avLst/>
          </a:prstGeom>
          <a:ln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Line 6"/>
          <p:cNvSpPr/>
          <p:nvPr/>
        </p:nvSpPr>
        <p:spPr>
          <a:xfrm>
            <a:off x="2670120" y="0"/>
            <a:ext cx="0" cy="6858000"/>
          </a:xfrm>
          <a:prstGeom prst="line">
            <a:avLst/>
          </a:prstGeom>
          <a:ln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Line 7"/>
          <p:cNvSpPr/>
          <p:nvPr/>
        </p:nvSpPr>
        <p:spPr>
          <a:xfrm>
            <a:off x="0" y="990360"/>
            <a:ext cx="9144000" cy="1800"/>
          </a:xfrm>
          <a:prstGeom prst="line">
            <a:avLst/>
          </a:prstGeom>
          <a:ln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Line 8"/>
          <p:cNvSpPr/>
          <p:nvPr/>
        </p:nvSpPr>
        <p:spPr>
          <a:xfrm>
            <a:off x="5787720" y="1069920"/>
            <a:ext cx="3356280" cy="1440"/>
          </a:xfrm>
          <a:prstGeom prst="line">
            <a:avLst/>
          </a:prstGeom>
          <a:ln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91" name="Group 9"/>
          <p:cNvGrpSpPr/>
          <p:nvPr/>
        </p:nvGrpSpPr>
        <p:grpSpPr>
          <a:xfrm>
            <a:off x="-61560" y="-103320"/>
            <a:ext cx="4099680" cy="4217400"/>
            <a:chOff x="-61560" y="-103320"/>
            <a:chExt cx="4099680" cy="4217400"/>
          </a:xfrm>
        </p:grpSpPr>
        <p:sp>
          <p:nvSpPr>
            <p:cNvPr id="192" name="CustomShape 10"/>
            <p:cNvSpPr/>
            <p:nvPr/>
          </p:nvSpPr>
          <p:spPr>
            <a:xfrm>
              <a:off x="2724480" y="1080"/>
              <a:ext cx="113400" cy="53640"/>
            </a:xfrm>
            <a:custGeom>
              <a:avLst/>
              <a:gdLst/>
              <a:ahLst/>
              <a:cxnLst/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" name="CustomShape 11"/>
            <p:cNvSpPr/>
            <p:nvPr/>
          </p:nvSpPr>
          <p:spPr>
            <a:xfrm>
              <a:off x="2780640" y="4320"/>
              <a:ext cx="489960" cy="209160"/>
            </a:xfrm>
            <a:custGeom>
              <a:avLst/>
              <a:gdLst/>
              <a:ahLst/>
              <a:cxnLst/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" name="CustomShape 12"/>
            <p:cNvSpPr/>
            <p:nvPr/>
          </p:nvSpPr>
          <p:spPr>
            <a:xfrm>
              <a:off x="2852640" y="-103320"/>
              <a:ext cx="1021320" cy="481680"/>
            </a:xfrm>
            <a:custGeom>
              <a:avLst/>
              <a:gdLst/>
              <a:ahLst/>
              <a:cxnLst/>
              <a:rect l="l" t="t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" name="CustomShape 13"/>
            <p:cNvSpPr/>
            <p:nvPr/>
          </p:nvSpPr>
          <p:spPr>
            <a:xfrm>
              <a:off x="2908800" y="151560"/>
              <a:ext cx="1040040" cy="396720"/>
            </a:xfrm>
            <a:custGeom>
              <a:avLst/>
              <a:gdLst/>
              <a:ahLst/>
              <a:cxnLst/>
              <a:rect l="l" t="t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" name="CustomShape 14"/>
            <p:cNvSpPr/>
            <p:nvPr/>
          </p:nvSpPr>
          <p:spPr>
            <a:xfrm>
              <a:off x="2950920" y="414720"/>
              <a:ext cx="1050840" cy="307080"/>
            </a:xfrm>
            <a:custGeom>
              <a:avLst/>
              <a:gdLst/>
              <a:ahLst/>
              <a:cxnLst/>
              <a:rect l="l" t="t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" name="CustomShape 15"/>
            <p:cNvSpPr/>
            <p:nvPr/>
          </p:nvSpPr>
          <p:spPr>
            <a:xfrm>
              <a:off x="2980800" y="680760"/>
              <a:ext cx="1050840" cy="217440"/>
            </a:xfrm>
            <a:custGeom>
              <a:avLst/>
              <a:gdLst/>
              <a:ahLst/>
              <a:cxnLst/>
              <a:rect l="l" t="t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CustomShape 16"/>
            <p:cNvSpPr/>
            <p:nvPr/>
          </p:nvSpPr>
          <p:spPr>
            <a:xfrm>
              <a:off x="2993400" y="951840"/>
              <a:ext cx="1044720" cy="122760"/>
            </a:xfrm>
            <a:prstGeom prst="rect">
              <a:avLst/>
            </a:pr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" name="CustomShape 17"/>
            <p:cNvSpPr/>
            <p:nvPr/>
          </p:nvSpPr>
          <p:spPr>
            <a:xfrm>
              <a:off x="2980800" y="1128240"/>
              <a:ext cx="1050840" cy="215640"/>
            </a:xfrm>
            <a:custGeom>
              <a:avLst/>
              <a:gdLst/>
              <a:ahLst/>
              <a:cxnLst/>
              <a:rect l="l" t="t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" name="CustomShape 18"/>
            <p:cNvSpPr/>
            <p:nvPr/>
          </p:nvSpPr>
          <p:spPr>
            <a:xfrm>
              <a:off x="2952720" y="1304280"/>
              <a:ext cx="1052280" cy="307080"/>
            </a:xfrm>
            <a:custGeom>
              <a:avLst/>
              <a:gdLst/>
              <a:ahLst/>
              <a:cxnLst/>
              <a:rect l="l" t="t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1" name="CustomShape 19"/>
            <p:cNvSpPr/>
            <p:nvPr/>
          </p:nvSpPr>
          <p:spPr>
            <a:xfrm>
              <a:off x="2910600" y="1477440"/>
              <a:ext cx="1041480" cy="395280"/>
            </a:xfrm>
            <a:custGeom>
              <a:avLst/>
              <a:gdLst/>
              <a:ahLst/>
              <a:cxnLst/>
              <a:rect l="l" t="t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2" name="CustomShape 20"/>
            <p:cNvSpPr/>
            <p:nvPr/>
          </p:nvSpPr>
          <p:spPr>
            <a:xfrm>
              <a:off x="2855880" y="1647360"/>
              <a:ext cx="1022760" cy="481680"/>
            </a:xfrm>
            <a:custGeom>
              <a:avLst/>
              <a:gdLst/>
              <a:ahLst/>
              <a:cxnLst/>
              <a:rect l="l" t="t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3" name="CustomShape 21"/>
            <p:cNvSpPr/>
            <p:nvPr/>
          </p:nvSpPr>
          <p:spPr>
            <a:xfrm>
              <a:off x="2785320" y="1812600"/>
              <a:ext cx="997920" cy="565200"/>
            </a:xfrm>
            <a:custGeom>
              <a:avLst/>
              <a:gdLst/>
              <a:ahLst/>
              <a:cxnLst/>
              <a:rect l="l" t="t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4" name="CustomShape 22"/>
            <p:cNvSpPr/>
            <p:nvPr/>
          </p:nvSpPr>
          <p:spPr>
            <a:xfrm>
              <a:off x="2702520" y="1972800"/>
              <a:ext cx="963360" cy="640440"/>
            </a:xfrm>
            <a:custGeom>
              <a:avLst/>
              <a:gdLst/>
              <a:ahLst/>
              <a:cxnLst/>
              <a:rect l="l" t="t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5" name="CustomShape 23"/>
            <p:cNvSpPr/>
            <p:nvPr/>
          </p:nvSpPr>
          <p:spPr>
            <a:xfrm>
              <a:off x="2605680" y="2125080"/>
              <a:ext cx="924480" cy="714240"/>
            </a:xfrm>
            <a:custGeom>
              <a:avLst/>
              <a:gdLst/>
              <a:ahLst/>
              <a:cxnLst/>
              <a:rect l="l" t="t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6" name="CustomShape 24"/>
            <p:cNvSpPr/>
            <p:nvPr/>
          </p:nvSpPr>
          <p:spPr>
            <a:xfrm>
              <a:off x="2498040" y="2268000"/>
              <a:ext cx="877320" cy="783360"/>
            </a:xfrm>
            <a:custGeom>
              <a:avLst/>
              <a:gdLst/>
              <a:ahLst/>
              <a:cxnLst/>
              <a:rect l="l" t="t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7" name="CustomShape 25"/>
            <p:cNvSpPr/>
            <p:nvPr/>
          </p:nvSpPr>
          <p:spPr>
            <a:xfrm>
              <a:off x="2376000" y="2402640"/>
              <a:ext cx="825840" cy="844200"/>
            </a:xfrm>
            <a:custGeom>
              <a:avLst/>
              <a:gdLst/>
              <a:ahLst/>
              <a:cxnLst/>
              <a:rect l="l" t="t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8" name="CustomShape 26"/>
            <p:cNvSpPr/>
            <p:nvPr/>
          </p:nvSpPr>
          <p:spPr>
            <a:xfrm>
              <a:off x="2246400" y="2524320"/>
              <a:ext cx="765000" cy="900360"/>
            </a:xfrm>
            <a:custGeom>
              <a:avLst/>
              <a:gdLst/>
              <a:ahLst/>
              <a:cxnLst/>
              <a:rect l="l" t="t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" name="CustomShape 27"/>
            <p:cNvSpPr/>
            <p:nvPr/>
          </p:nvSpPr>
          <p:spPr>
            <a:xfrm>
              <a:off x="2107440" y="2636640"/>
              <a:ext cx="696240" cy="950040"/>
            </a:xfrm>
            <a:custGeom>
              <a:avLst/>
              <a:gdLst/>
              <a:ahLst/>
              <a:cxnLst/>
              <a:rect l="l" t="t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0" name="CustomShape 28"/>
            <p:cNvSpPr/>
            <p:nvPr/>
          </p:nvSpPr>
          <p:spPr>
            <a:xfrm>
              <a:off x="1960560" y="2737800"/>
              <a:ext cx="625680" cy="990000"/>
            </a:xfrm>
            <a:custGeom>
              <a:avLst/>
              <a:gdLst/>
              <a:ahLst/>
              <a:cxnLst/>
              <a:rect l="l" t="t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" name="CustomShape 29"/>
            <p:cNvSpPr/>
            <p:nvPr/>
          </p:nvSpPr>
          <p:spPr>
            <a:xfrm>
              <a:off x="1805760" y="2822760"/>
              <a:ext cx="550800" cy="1025280"/>
            </a:xfrm>
            <a:custGeom>
              <a:avLst/>
              <a:gdLst/>
              <a:ahLst/>
              <a:cxnLst/>
              <a:rect l="l" t="t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2" name="CustomShape 30"/>
            <p:cNvSpPr/>
            <p:nvPr/>
          </p:nvSpPr>
          <p:spPr>
            <a:xfrm>
              <a:off x="1644840" y="2896200"/>
              <a:ext cx="469440" cy="1050840"/>
            </a:xfrm>
            <a:custGeom>
              <a:avLst/>
              <a:gdLst/>
              <a:ahLst/>
              <a:cxnLst/>
              <a:rect l="l" t="t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3" name="CustomShape 31"/>
            <p:cNvSpPr/>
            <p:nvPr/>
          </p:nvSpPr>
          <p:spPr>
            <a:xfrm>
              <a:off x="1479240" y="2957400"/>
              <a:ext cx="386640" cy="1067040"/>
            </a:xfrm>
            <a:custGeom>
              <a:avLst/>
              <a:gdLst/>
              <a:ahLst/>
              <a:cxnLst/>
              <a:rect l="l" t="t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4" name="CustomShape 32"/>
            <p:cNvSpPr/>
            <p:nvPr/>
          </p:nvSpPr>
          <p:spPr>
            <a:xfrm>
              <a:off x="1310400" y="2999160"/>
              <a:ext cx="299160" cy="1078200"/>
            </a:xfrm>
            <a:custGeom>
              <a:avLst/>
              <a:gdLst/>
              <a:ahLst/>
              <a:cxnLst/>
              <a:rect l="l" t="t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5" name="CustomShape 33"/>
            <p:cNvSpPr/>
            <p:nvPr/>
          </p:nvSpPr>
          <p:spPr>
            <a:xfrm>
              <a:off x="1138680" y="3027960"/>
              <a:ext cx="211680" cy="1078200"/>
            </a:xfrm>
            <a:custGeom>
              <a:avLst/>
              <a:gdLst/>
              <a:ahLst/>
              <a:cxnLst/>
              <a:rect l="l" t="t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6" name="CustomShape 34"/>
            <p:cNvSpPr/>
            <p:nvPr/>
          </p:nvSpPr>
          <p:spPr>
            <a:xfrm>
              <a:off x="966600" y="3040560"/>
              <a:ext cx="119520" cy="1073520"/>
            </a:xfrm>
            <a:prstGeom prst="rect">
              <a:avLst/>
            </a:pr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CustomShape 35"/>
            <p:cNvSpPr/>
            <p:nvPr/>
          </p:nvSpPr>
          <p:spPr>
            <a:xfrm>
              <a:off x="704160" y="3029400"/>
              <a:ext cx="210240" cy="1078200"/>
            </a:xfrm>
            <a:custGeom>
              <a:avLst/>
              <a:gdLst/>
              <a:ahLst/>
              <a:cxnLst/>
              <a:rect l="l" t="t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8" name="CustomShape 36"/>
            <p:cNvSpPr/>
            <p:nvPr/>
          </p:nvSpPr>
          <p:spPr>
            <a:xfrm>
              <a:off x="443160" y="3002040"/>
              <a:ext cx="299160" cy="1076760"/>
            </a:xfrm>
            <a:custGeom>
              <a:avLst/>
              <a:gdLst/>
              <a:ahLst/>
              <a:cxnLst/>
              <a:rect l="l" t="t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9" name="CustomShape 37"/>
            <p:cNvSpPr/>
            <p:nvPr/>
          </p:nvSpPr>
          <p:spPr>
            <a:xfrm>
              <a:off x="188640" y="2958840"/>
              <a:ext cx="385200" cy="1067040"/>
            </a:xfrm>
            <a:custGeom>
              <a:avLst/>
              <a:gdLst/>
              <a:ahLst/>
              <a:cxnLst/>
              <a:rect l="l" t="t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0" name="CustomShape 38"/>
            <p:cNvSpPr/>
            <p:nvPr/>
          </p:nvSpPr>
          <p:spPr>
            <a:xfrm>
              <a:off x="-61560" y="2899440"/>
              <a:ext cx="469440" cy="1050840"/>
            </a:xfrm>
            <a:custGeom>
              <a:avLst/>
              <a:gdLst/>
              <a:ahLst/>
              <a:cxnLst/>
              <a:rect l="l" t="t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CustomShape 39"/>
            <p:cNvSpPr/>
            <p:nvPr/>
          </p:nvSpPr>
          <p:spPr>
            <a:xfrm>
              <a:off x="-2160" y="2828880"/>
              <a:ext cx="249120" cy="603720"/>
            </a:xfrm>
            <a:custGeom>
              <a:avLst/>
              <a:gdLst/>
              <a:ahLst/>
              <a:cxnLst/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2" name="CustomShape 40"/>
            <p:cNvSpPr/>
            <p:nvPr/>
          </p:nvSpPr>
          <p:spPr>
            <a:xfrm>
              <a:off x="-2160" y="2748960"/>
              <a:ext cx="92880" cy="217440"/>
            </a:xfrm>
            <a:custGeom>
              <a:avLst/>
              <a:gdLst/>
              <a:ahLst/>
              <a:cxnLst/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20000"/>
                <a:lumOff val="80000"/>
                <a:alpha val="1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23" name="PlaceHolder 4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правки тексту заголовка клацніть мишею</a:t>
            </a:r>
          </a:p>
        </p:txBody>
      </p:sp>
      <p:sp>
        <p:nvSpPr>
          <p:cNvPr id="224" name="PlaceHolder 4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1800" b="0" strike="noStrike" spc="-1">
                <a:solidFill>
                  <a:srgbClr val="000000"/>
                </a:solidFill>
                <a:latin typeface="Arial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solidFill>
                  <a:srgbClr val="000000"/>
                </a:solidFill>
                <a:latin typeface="Arial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CustomShape 1"/>
          <p:cNvSpPr/>
          <p:nvPr/>
        </p:nvSpPr>
        <p:spPr>
          <a:xfrm>
            <a:off x="755640" y="836640"/>
            <a:ext cx="7469280" cy="27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uk-UA" sz="4400" b="1" strike="noStrike" spc="-1">
                <a:solidFill>
                  <a:srgbClr val="C00000"/>
                </a:solidFill>
                <a:latin typeface="Tw Cen MT"/>
                <a:ea typeface="DejaVu Sans"/>
              </a:rPr>
              <a:t>ЗВІТ</a:t>
            </a:r>
            <a:r>
              <a:t/>
            </a:r>
            <a:br/>
            <a:r>
              <a:t/>
            </a:r>
            <a:br/>
            <a:r>
              <a:rPr lang="uk-UA" sz="4400" b="1" strike="noStrike" spc="-1">
                <a:solidFill>
                  <a:srgbClr val="C00000"/>
                </a:solidFill>
                <a:latin typeface="Tw Cen MT"/>
                <a:ea typeface="DejaVu Sans"/>
              </a:rPr>
              <a:t>про наукову роботу філософського факультету </a:t>
            </a:r>
            <a:r>
              <a:t/>
            </a:r>
            <a:br/>
            <a:r>
              <a:rPr lang="uk-UA" sz="4400" b="1" strike="noStrike" spc="-1">
                <a:solidFill>
                  <a:srgbClr val="C00000"/>
                </a:solidFill>
                <a:latin typeface="Tw Cen MT"/>
                <a:ea typeface="DejaVu Sans"/>
              </a:rPr>
              <a:t>у 2020 році</a:t>
            </a:r>
            <a:endParaRPr lang="uk-UA" sz="4400" b="0" strike="noStrike" spc="-1">
              <a:latin typeface="Arial"/>
            </a:endParaRPr>
          </a:p>
        </p:txBody>
      </p:sp>
      <p:sp>
        <p:nvSpPr>
          <p:cNvPr id="507" name="CustomShape 2"/>
          <p:cNvSpPr/>
          <p:nvPr/>
        </p:nvSpPr>
        <p:spPr>
          <a:xfrm>
            <a:off x="1205280" y="3283560"/>
            <a:ext cx="7261200" cy="146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endParaRPr lang="uk-UA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endParaRPr lang="uk-UA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endParaRPr lang="uk-UA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endParaRPr lang="uk-UA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endParaRPr lang="uk-UA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6"/>
          <p:cNvGraphicFramePr>
            <a:graphicFrameLocks/>
          </p:cNvGraphicFramePr>
          <p:nvPr/>
        </p:nvGraphicFramePr>
        <p:xfrm>
          <a:off x="1094408" y="527472"/>
          <a:ext cx="7099200" cy="5835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іаграма 6"/>
          <p:cNvGraphicFramePr>
            <a:graphicFrameLocks/>
          </p:cNvGraphicFramePr>
          <p:nvPr/>
        </p:nvGraphicFramePr>
        <p:xfrm>
          <a:off x="836613" y="1693863"/>
          <a:ext cx="7542212" cy="468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3563888" y="548680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uk-UA" dirty="0" smtClean="0"/>
              <a:t>ПУБЛІКАЦІЇ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іаграма 14"/>
          <p:cNvGraphicFramePr>
            <a:graphicFrameLocks/>
          </p:cNvGraphicFramePr>
          <p:nvPr/>
        </p:nvGraphicFramePr>
        <p:xfrm>
          <a:off x="1094408" y="1247552"/>
          <a:ext cx="7049145" cy="5020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3563888" y="332656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СТАТТІ</a:t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СТУДЕНТСЬКА НАУКОВА РОБОТА: ПУБЛІКАЦІЇ</a:t>
            </a:r>
            <a:endParaRPr lang="uk-UA" dirty="0"/>
          </a:p>
        </p:txBody>
      </p:sp>
      <p:graphicFrame>
        <p:nvGraphicFramePr>
          <p:cNvPr id="5" name="Діаграма 5"/>
          <p:cNvGraphicFramePr>
            <a:graphicFrameLocks/>
          </p:cNvGraphicFramePr>
          <p:nvPr/>
        </p:nvGraphicFramePr>
        <p:xfrm>
          <a:off x="590352" y="1751608"/>
          <a:ext cx="7861052" cy="458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іаграма 6"/>
          <p:cNvGraphicFramePr>
            <a:graphicFrameLocks/>
          </p:cNvGraphicFramePr>
          <p:nvPr/>
        </p:nvGraphicFramePr>
        <p:xfrm>
          <a:off x="1454448" y="1679600"/>
          <a:ext cx="6327775" cy="454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2771800" y="2606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altLang="uk-UA" dirty="0" smtClean="0"/>
              <a:t>СТУДЕНТСЬКА НАУКОВА РОБОТА: УЧАСТЬ В ОЛІМПІАДАХ І КОНКУРСАХ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CustomShape 1"/>
          <p:cNvSpPr/>
          <p:nvPr/>
        </p:nvSpPr>
        <p:spPr>
          <a:xfrm>
            <a:off x="714240" y="2286000"/>
            <a:ext cx="797004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sz="6500" b="1" strike="noStrike" spc="-1">
                <a:solidFill>
                  <a:srgbClr val="C00000"/>
                </a:solidFill>
                <a:latin typeface="Book Antiqua"/>
                <a:ea typeface="DejaVu Sans"/>
              </a:rPr>
              <a:t>Дякую за увагу! </a:t>
            </a:r>
            <a:endParaRPr lang="uk-UA" sz="65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4530</TotalTime>
  <Words>20</Words>
  <Application>Microsoft Office PowerPoint</Application>
  <PresentationFormat>Екран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слайдів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Слайд 1</vt:lpstr>
      <vt:lpstr>Слайд 2</vt:lpstr>
      <vt:lpstr>Слайд 3</vt:lpstr>
      <vt:lpstr>Слайд 4</vt:lpstr>
      <vt:lpstr>СТУДЕНТСЬКА НАУКОВА РОБОТА: ПУБЛІКАЦІЇ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Мар'яна</dc:creator>
  <dc:description/>
  <cp:lastModifiedBy>yakymiv</cp:lastModifiedBy>
  <cp:revision>434</cp:revision>
  <dcterms:created xsi:type="dcterms:W3CDTF">2012-10-12T17:51:26Z</dcterms:created>
  <dcterms:modified xsi:type="dcterms:W3CDTF">2020-12-11T11:03:45Z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Екран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49</vt:i4>
  </property>
</Properties>
</file>